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BA3289-9160-49AC-895E-D7004542742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55C04B-6893-4627-B047-FF7E3806B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A3289-9160-49AC-895E-D7004542742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55C04B-6893-4627-B047-FF7E3806B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A3289-9160-49AC-895E-D7004542742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55C04B-6893-4627-B047-FF7E3806B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A3289-9160-49AC-895E-D7004542742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55C04B-6893-4627-B047-FF7E3806BF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A3289-9160-49AC-895E-D7004542742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55C04B-6893-4627-B047-FF7E3806BF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A3289-9160-49AC-895E-D7004542742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55C04B-6893-4627-B047-FF7E3806BF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A3289-9160-49AC-895E-D7004542742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55C04B-6893-4627-B047-FF7E3806B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A3289-9160-49AC-895E-D7004542742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55C04B-6893-4627-B047-FF7E3806BF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A3289-9160-49AC-895E-D7004542742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55C04B-6893-4627-B047-FF7E3806B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BA3289-9160-49AC-895E-D7004542742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55C04B-6893-4627-B047-FF7E3806B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BA3289-9160-49AC-895E-D7004542742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55C04B-6893-4627-B047-FF7E3806BF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BA3289-9160-49AC-895E-D7004542742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455C04B-6893-4627-B047-FF7E3806B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857255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Микола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Маков</a:t>
            </a:r>
            <a:r>
              <a:rPr lang="uk-UA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єй</a:t>
            </a: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заслужений полярник України,   у стінах рідної школи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B228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000108"/>
            <a:ext cx="3714758" cy="4953011"/>
          </a:xfrm>
          <a:prstGeom prst="rect">
            <a:avLst/>
          </a:prstGeom>
        </p:spPr>
      </p:pic>
      <p:pic>
        <p:nvPicPr>
          <p:cNvPr id="5" name="Рисунок 4" descr="PB228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500306"/>
            <a:ext cx="4572000" cy="3429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779112"/>
            <a:ext cx="842968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Незабутня зустріч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 загрожує Антарктиді глобальне потепління?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 навчають професії полярника?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Чому серед полярників практично немає жінок?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На ці та безліч інших запитань відповів вихованцям школи-інтернату№9 заслужений полярник України, підкорювач і фанат Антарктиди і Арктики, керівник 15 експедиції, логіст, наш земляк Маковей Микола Іванович під час зустрічі, яка відбулася в четвер, 22 листопада,в  актовій залі закладу.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Гість розповів про українську станцію « Академік Вернадський», острів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Геліндес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умови зимівлі, завдання, що стоять перед полярниками та про надзвичайний  шостий континент планети Земля – Антарктиду. З розповіді  діти дізналися про те,що дані, накопичені вітчизняними дослідниками в Антарктиці, та отримані наукові результати знадобляться фахівцям багатьох сфер сучасних знань і не лише в нашій країні. Проведення наукових досліджень на шостому континенті -  це головне призначення української антарктичної станції «Академік Вернадський».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Дуже цікаво і змістовно розповів Микола  Іванович про тварин, які мешкають на території вічної мерзлоти, їх спосіб життя. Діти дізналися про королівських пінгвінів, китів-горбачів, пінгвінів-віслюків, які зовсім не бояться людей,а також королями тваринного світу цього континенту – котиками. Свою розповідь полярник підкріплював кольоровими фотографіями, а також вихованці мали змогу доторкнутися до справжнього яйця пінгвіна. Повчальною була і розповідь про те, як пінгвіни висиджують і виховують малят.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Дуже довго ще спілкувалися діти з Миколою Івановичем після зустрічі. В кожного було своє особисте запитання.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В подарунок гість залишив документальні фільми,фотографії про суровий материк та відважних людей, що не зважають ні на морози, ні на небезпеку, бо давно вже стали фанатами Антарктиди.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B228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857232"/>
            <a:ext cx="3160183" cy="23701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u="sng" dirty="0" smtClean="0">
                <a:solidFill>
                  <a:srgbClr val="0070C0"/>
                </a:solidFill>
              </a:rPr>
              <a:t>Розповідь про життєвий шлях</a:t>
            </a:r>
            <a:endParaRPr lang="ru-RU" sz="2800" u="sng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PB228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714620"/>
            <a:ext cx="2857488" cy="2143116"/>
          </a:xfrm>
          <a:prstGeom prst="rect">
            <a:avLst/>
          </a:prstGeom>
        </p:spPr>
      </p:pic>
      <p:pic>
        <p:nvPicPr>
          <p:cNvPr id="6" name="Рисунок 5" descr="PB2288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357298"/>
            <a:ext cx="3143240" cy="2357430"/>
          </a:xfrm>
          <a:prstGeom prst="rect">
            <a:avLst/>
          </a:prstGeom>
        </p:spPr>
      </p:pic>
      <p:pic>
        <p:nvPicPr>
          <p:cNvPr id="7" name="Рисунок 6" descr="PB2288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357694"/>
            <a:ext cx="3071802" cy="2303852"/>
          </a:xfrm>
          <a:prstGeom prst="rect">
            <a:avLst/>
          </a:prstGeom>
        </p:spPr>
      </p:pic>
      <p:pic>
        <p:nvPicPr>
          <p:cNvPr id="8" name="Рисунок 7" descr="PB2288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4286256"/>
            <a:ext cx="3143240" cy="23574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6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2945423" cy="22093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5929354" cy="1142984"/>
          </a:xfrm>
        </p:spPr>
        <p:txBody>
          <a:bodyPr>
            <a:normAutofit/>
          </a:bodyPr>
          <a:lstStyle/>
          <a:p>
            <a:pPr algn="r"/>
            <a:r>
              <a:rPr lang="uk-UA" sz="2800" dirty="0" err="1" smtClean="0">
                <a:solidFill>
                  <a:srgbClr val="0070C0"/>
                </a:solidFill>
              </a:rPr>
              <a:t>Антарктида-счастлива</a:t>
            </a:r>
            <a:r>
              <a:rPr lang="uk-UA" sz="2800" dirty="0" smtClean="0">
                <a:solidFill>
                  <a:srgbClr val="0070C0"/>
                </a:solidFill>
              </a:rPr>
              <a:t> доля та велика любов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IMG_1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285727"/>
            <a:ext cx="2339256" cy="3119463"/>
          </a:xfrm>
          <a:prstGeom prst="rect">
            <a:avLst/>
          </a:prstGeom>
        </p:spPr>
      </p:pic>
      <p:pic>
        <p:nvPicPr>
          <p:cNvPr id="6" name="Рисунок 5" descr="IMG_1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643314"/>
            <a:ext cx="2196701" cy="2928934"/>
          </a:xfrm>
          <a:prstGeom prst="rect">
            <a:avLst/>
          </a:prstGeom>
        </p:spPr>
      </p:pic>
      <p:pic>
        <p:nvPicPr>
          <p:cNvPr id="7" name="Рисунок 6" descr="IMG_16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404787"/>
            <a:ext cx="2215147" cy="2952907"/>
          </a:xfrm>
          <a:prstGeom prst="rect">
            <a:avLst/>
          </a:prstGeom>
        </p:spPr>
      </p:pic>
      <p:pic>
        <p:nvPicPr>
          <p:cNvPr id="8" name="Рисунок 7" descr="IMG_16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2857495"/>
            <a:ext cx="2232420" cy="2976559"/>
          </a:xfrm>
          <a:prstGeom prst="rect">
            <a:avLst/>
          </a:prstGeom>
        </p:spPr>
      </p:pic>
      <p:pic>
        <p:nvPicPr>
          <p:cNvPr id="9" name="Рисунок 8" descr="IMG_16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4286256"/>
            <a:ext cx="3143240" cy="23574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B2288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142984"/>
            <a:ext cx="7286676" cy="54650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939784"/>
          </a:xfrm>
        </p:spPr>
        <p:txBody>
          <a:bodyPr>
            <a:normAutofit/>
          </a:bodyPr>
          <a:lstStyle/>
          <a:p>
            <a:r>
              <a:rPr lang="uk-UA" sz="3200" u="sng" dirty="0" smtClean="0">
                <a:solidFill>
                  <a:srgbClr val="002060"/>
                </a:solidFill>
              </a:rPr>
              <a:t>У великій дружній родині</a:t>
            </a:r>
            <a:endParaRPr lang="ru-RU" sz="32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B289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928670"/>
            <a:ext cx="2095514" cy="15716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200" u="sng" dirty="0" err="1" smtClean="0">
                <a:solidFill>
                  <a:srgbClr val="0070C0"/>
                </a:solidFill>
              </a:rPr>
              <a:t>Фантастичний</a:t>
            </a:r>
            <a:r>
              <a:rPr lang="ru-RU" sz="3200" u="sng" dirty="0" smtClean="0">
                <a:solidFill>
                  <a:srgbClr val="0070C0"/>
                </a:solidFill>
              </a:rPr>
              <a:t> </a:t>
            </a:r>
            <a:r>
              <a:rPr lang="ru-RU" sz="3200" u="sng" dirty="0" err="1" smtClean="0">
                <a:solidFill>
                  <a:srgbClr val="0070C0"/>
                </a:solidFill>
              </a:rPr>
              <a:t>світ</a:t>
            </a:r>
            <a:r>
              <a:rPr lang="ru-RU" sz="3200" u="sng" dirty="0" smtClean="0">
                <a:solidFill>
                  <a:srgbClr val="0070C0"/>
                </a:solidFill>
              </a:rPr>
              <a:t> </a:t>
            </a:r>
            <a:r>
              <a:rPr lang="ru-RU" sz="3200" u="sng" dirty="0" err="1" smtClean="0">
                <a:solidFill>
                  <a:srgbClr val="0070C0"/>
                </a:solidFill>
              </a:rPr>
              <a:t>Антарктиди</a:t>
            </a:r>
            <a:endParaRPr lang="ru-RU" sz="3200" u="sng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PB289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857232"/>
            <a:ext cx="2071702" cy="1553777"/>
          </a:xfrm>
          <a:prstGeom prst="rect">
            <a:avLst/>
          </a:prstGeom>
        </p:spPr>
      </p:pic>
      <p:pic>
        <p:nvPicPr>
          <p:cNvPr id="6" name="Рисунок 5" descr="PB289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1214422"/>
            <a:ext cx="2119295" cy="1589472"/>
          </a:xfrm>
          <a:prstGeom prst="rect">
            <a:avLst/>
          </a:prstGeom>
        </p:spPr>
      </p:pic>
      <p:pic>
        <p:nvPicPr>
          <p:cNvPr id="7" name="Рисунок 6" descr="PB289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428868"/>
            <a:ext cx="2428892" cy="1821669"/>
          </a:xfrm>
          <a:prstGeom prst="rect">
            <a:avLst/>
          </a:prstGeom>
        </p:spPr>
      </p:pic>
      <p:pic>
        <p:nvPicPr>
          <p:cNvPr id="8" name="Рисунок 7" descr="PB2890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09863" y="2571744"/>
            <a:ext cx="2762237" cy="2071678"/>
          </a:xfrm>
          <a:prstGeom prst="rect">
            <a:avLst/>
          </a:prstGeom>
        </p:spPr>
      </p:pic>
      <p:pic>
        <p:nvPicPr>
          <p:cNvPr id="9" name="Рисунок 8" descr="PB2890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2928934"/>
            <a:ext cx="2428860" cy="1821645"/>
          </a:xfrm>
          <a:prstGeom prst="rect">
            <a:avLst/>
          </a:prstGeom>
        </p:spPr>
      </p:pic>
      <p:pic>
        <p:nvPicPr>
          <p:cNvPr id="10" name="Рисунок 9" descr="PB2890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57290" y="4071942"/>
            <a:ext cx="2428860" cy="1821645"/>
          </a:xfrm>
          <a:prstGeom prst="rect">
            <a:avLst/>
          </a:prstGeom>
        </p:spPr>
      </p:pic>
      <p:pic>
        <p:nvPicPr>
          <p:cNvPr id="11" name="Рисунок 10" descr="PB28903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7620" y="4572008"/>
            <a:ext cx="2357422" cy="1768067"/>
          </a:xfrm>
          <a:prstGeom prst="rect">
            <a:avLst/>
          </a:prstGeom>
        </p:spPr>
      </p:pic>
      <p:pic>
        <p:nvPicPr>
          <p:cNvPr id="12" name="Рисунок 11" descr="PB28903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29388" y="4786322"/>
            <a:ext cx="2571736" cy="1928802"/>
          </a:xfrm>
          <a:prstGeom prst="rect">
            <a:avLst/>
          </a:prstGeom>
        </p:spPr>
      </p:pic>
      <p:pic>
        <p:nvPicPr>
          <p:cNvPr id="13" name="Рисунок 12" descr="PB28904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57950" y="1035827"/>
            <a:ext cx="2571736" cy="19288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B289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844723" y="441789"/>
            <a:ext cx="3534309" cy="26507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B289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28604"/>
            <a:ext cx="3000396" cy="2250298"/>
          </a:xfrm>
          <a:prstGeom prst="rect">
            <a:avLst/>
          </a:prstGeom>
        </p:spPr>
      </p:pic>
      <p:pic>
        <p:nvPicPr>
          <p:cNvPr id="6" name="Рисунок 5" descr="PB289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2357430"/>
            <a:ext cx="3048021" cy="2286016"/>
          </a:xfrm>
          <a:prstGeom prst="rect">
            <a:avLst/>
          </a:prstGeom>
        </p:spPr>
      </p:pic>
      <p:pic>
        <p:nvPicPr>
          <p:cNvPr id="7" name="Рисунок 6" descr="PB2890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285728"/>
            <a:ext cx="3048021" cy="2286016"/>
          </a:xfrm>
          <a:prstGeom prst="rect">
            <a:avLst/>
          </a:prstGeom>
        </p:spPr>
      </p:pic>
      <p:pic>
        <p:nvPicPr>
          <p:cNvPr id="8" name="Рисунок 7" descr="PB2890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4643446"/>
            <a:ext cx="2952739" cy="2214554"/>
          </a:xfrm>
          <a:prstGeom prst="rect">
            <a:avLst/>
          </a:prstGeom>
        </p:spPr>
      </p:pic>
      <p:pic>
        <p:nvPicPr>
          <p:cNvPr id="9" name="Рисунок 8" descr="PB2890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-190837" y="3834119"/>
            <a:ext cx="3240952" cy="2430715"/>
          </a:xfrm>
          <a:prstGeom prst="rect">
            <a:avLst/>
          </a:prstGeom>
        </p:spPr>
      </p:pic>
      <p:pic>
        <p:nvPicPr>
          <p:cNvPr id="10" name="Рисунок 9" descr="PB28904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6446" y="3786190"/>
            <a:ext cx="3167052" cy="237529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192</TotalTime>
  <Words>306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Микола Маковєй - заслужений полярник України,   у стінах рідної школи</vt:lpstr>
      <vt:lpstr>Слайд 2</vt:lpstr>
      <vt:lpstr>Розповідь про життєвий шлях</vt:lpstr>
      <vt:lpstr>Антарктида-счастлива доля та велика любов</vt:lpstr>
      <vt:lpstr>У великій дружній родині</vt:lpstr>
      <vt:lpstr>Фантастичний світ Антарктиди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Микола Маковєй - заслужений полярник України.  завітав до рідної школи</dc:title>
  <dc:creator>User</dc:creator>
  <cp:lastModifiedBy>User</cp:lastModifiedBy>
  <cp:revision>16</cp:revision>
  <dcterms:created xsi:type="dcterms:W3CDTF">2012-11-26T21:57:35Z</dcterms:created>
  <dcterms:modified xsi:type="dcterms:W3CDTF">2012-11-28T10:09:05Z</dcterms:modified>
</cp:coreProperties>
</file>